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403" y="-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AAED4-36F8-4024-BA14-1D88D661C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9CBB75C-CC2D-4706-9850-1A3128E1B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9D6864-3A97-4F61-9AFC-8991F3EEA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2CE958-61F3-4C27-B20D-F5C6836D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9897AB-1E7B-4DA3-A256-EB59CC9B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4593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D2F08-E3CD-4A26-9979-15C07E25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99516F7-57FE-4F7E-966D-96F4AFC38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7B70F0-D4E1-42ED-B683-30F9A890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EC9F74-2427-4575-BB41-CD392320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4EC8F5-D2ED-4B50-8C66-04C852D4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82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909CDD8-2441-42B1-A362-AFD11E2A3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DE085A7-FF68-4C14-B6A2-84B9D81C3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B88C2F-DFE2-45C9-A9FB-AF13280FA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76A389B-C005-4D0A-BEC3-CEB79014D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857F17-21A3-496A-88B1-F67412A3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180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CC453-D064-40CA-B1DE-2505BBCC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054019-C033-4A5E-B867-E8C774CE6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C82B14-8BBF-4586-9F69-8F68541A5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22631C-04DF-4D65-828D-BAE569DD9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CAF464C-3484-4B80-BD3F-E1801E1A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991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195088-5D53-4079-A1FA-8D28E91D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6C67D5-56F0-46B7-ADA7-9D934BE0C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A4AD949-D8A8-47C9-A93C-324523B5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D8A195-2C9C-4409-845B-07AA3B00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82945FE-646E-44AE-B871-E0B0306BA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5505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A6AA-E8EE-4564-B5A6-EC11C3A3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5C1948-8123-4424-99A8-6B98C05CD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1523D49-CCDA-405A-B5F7-DE2738FE3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7FD2FE7-B9C0-4F5C-AE76-3783EB98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F51C455-6A9F-4C66-9DF6-60B3493E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0DED210-0F99-4F03-8015-8240B84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13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EDFAC1-DD31-44C8-82B8-083EC726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8AF46F1-9698-4FD7-BA23-63D04DE55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A8573CB-2CFE-4C5D-A0CF-398F03162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5B0C4F7-93CF-4B56-BE9F-6F03FA971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03DD7BB-5460-452E-A797-E2A12E0E6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0569E6A-9443-4FF2-BC29-8228957A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BF8B3E5-C0F8-4C18-B59C-D2C0CB82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C35CC29-EBE5-4B32-8ED0-7096FA83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66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A9C6C-C8F0-4640-9E28-B791D127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AA888B3-CC67-4D5C-B40D-C29CB815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0D6922C-F311-40CA-9778-21179B67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0F12FF-5A19-4EDD-9C73-2190234D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4913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6A0AFD-8500-4B7C-A16D-1E805452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3868AC-861E-40EB-8BEC-D62778DA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24099E-D688-4323-97C2-C6F14271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451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FD5FB-4313-4BDF-97C8-2516F818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ED0A96-7BD2-45E5-9A3E-5BED495C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5445CF0-CFA2-4A5D-AA33-329B4B200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FBCA64D-4A34-4620-9812-E9AD25A7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02D73B9-1F2C-407E-A5D9-2ED7EEBD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00081C6-0BDC-4ADA-8FE2-3128BB3F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561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C4D0F-F449-4EC9-B252-F3E15DB6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7FFF2C7-911F-4D1F-B2D5-85FDCC44D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36EEAED-DF01-469A-9023-C71DB782D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116A4F2-3202-44B1-A08E-8A9C41FE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F18B19A-510F-484F-B4D0-E2D89768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11B071C-43A5-4546-A686-14B97D1F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75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ECC3667-6CAE-413C-B806-043BDA5F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B83201-4AA6-4D63-BE92-2468A4CFC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DCCE20-7354-4B88-9137-42986859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D6438-1842-49A8-8AD6-434DED239C5D}" type="datetimeFigureOut">
              <a:rPr lang="nl-NL" smtClean="0"/>
              <a:t>16-3-2022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E76EC4-3801-47A0-AE53-03909A8DD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9F75751-8F04-4093-AAF2-0FC9D16F5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A3423-E97C-45F1-8831-ED09B1E8C0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575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E73D1-9A8B-4750-AB13-4819C53D7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16/03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9DBEAE3-587C-4071-9BD1-B2C011FC2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62752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77EA98D9-7BC9-46AA-86FC-ECF4F5C4C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4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aart&#10;&#10;Automatisch gegenereerde beschrijving">
            <a:extLst>
              <a:ext uri="{FF2B5EF4-FFF2-40B4-BE49-F238E27FC236}">
                <a16:creationId xmlns:a16="http://schemas.microsoft.com/office/drawing/2014/main" id="{3B738AAC-AE65-4EFB-B81E-5A0DD0FF4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0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7BEB9A-6BB4-48EE-9BEE-D92912E8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Defining</a:t>
            </a:r>
            <a:r>
              <a:rPr lang="nl-NL" dirty="0"/>
              <a:t> </a:t>
            </a:r>
            <a:r>
              <a:rPr lang="nl-NL" dirty="0" err="1"/>
              <a:t>Periods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444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ACF2431-F7F8-4EEB-B708-9EC626164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35555" r="23214" b="19206"/>
          <a:stretch/>
        </p:blipFill>
        <p:spPr>
          <a:xfrm>
            <a:off x="1437983" y="1186542"/>
            <a:ext cx="9316034" cy="4484915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0964087-8368-4982-A5EC-E0D7B2345881}"/>
              </a:ext>
            </a:extLst>
          </p:cNvPr>
          <p:cNvSpPr txBox="1"/>
          <p:nvPr/>
        </p:nvSpPr>
        <p:spPr>
          <a:xfrm>
            <a:off x="5344886" y="5671457"/>
            <a:ext cx="75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1958!</a:t>
            </a:r>
          </a:p>
        </p:txBody>
      </p:sp>
    </p:spTree>
    <p:extLst>
      <p:ext uri="{BB962C8B-B14F-4D97-AF65-F5344CB8AC3E}">
        <p14:creationId xmlns:p14="http://schemas.microsoft.com/office/powerpoint/2010/main" val="132221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636BE01-0C6B-4A23-AE53-665A73F0D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0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26419BC-1616-4AF2-AC0D-CD1805F3A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8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1F977-8BA3-49D0-A460-7DE871AF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57BDA0-D1D9-4329-A508-3DBA64F3F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261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08E5461-3CF0-4264-AD0D-4E3C3A220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C7D0600-E5CB-4833-950B-CC54CC860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6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60BDEC2-D4D2-474B-91F2-811879139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3670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</Words>
  <Application>Microsoft Office PowerPoint</Application>
  <PresentationFormat>Breedbeeld</PresentationFormat>
  <Paragraphs>4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Kantoorthema</vt:lpstr>
      <vt:lpstr>Meeting 16/03</vt:lpstr>
      <vt:lpstr>Defining Periods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16/03</dc:title>
  <dc:creator>Janzing, G.W. (Joren)</dc:creator>
  <cp:lastModifiedBy>Janzing, G.W. (Joren)</cp:lastModifiedBy>
  <cp:revision>4</cp:revision>
  <dcterms:created xsi:type="dcterms:W3CDTF">2022-03-16T11:16:08Z</dcterms:created>
  <dcterms:modified xsi:type="dcterms:W3CDTF">2022-03-16T14:59:45Z</dcterms:modified>
</cp:coreProperties>
</file>